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3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0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0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500EE58-6AA9-4A45-8076-991F0492778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05BEB96-FCC0-494A-94D6-528603F81E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5805" y="811033"/>
            <a:ext cx="9552168" cy="2083242"/>
          </a:xfrm>
        </p:spPr>
        <p:txBody>
          <a:bodyPr>
            <a:normAutofit fontScale="90000"/>
          </a:bodyPr>
          <a:lstStyle/>
          <a:p>
            <a:r>
              <a:rPr lang="es-ES" smtClean="0"/>
              <a:t>LA ERGONOMIA EN MEDICINA </a:t>
            </a:r>
            <a:br>
              <a:rPr lang="es-ES" smtClean="0"/>
            </a:br>
            <a:r>
              <a:rPr lang="es-ES"/>
              <a:t> </a:t>
            </a:r>
            <a:r>
              <a:rPr lang="es-ES" smtClean="0"/>
              <a:t>             DEL TRABAJO </a:t>
            </a:r>
            <a:br>
              <a:rPr lang="es-ES" smtClean="0"/>
            </a:br>
            <a:r>
              <a:rPr lang="es-ES"/>
              <a:t> </a:t>
            </a:r>
            <a:r>
              <a:rPr lang="es-ES" smtClean="0"/>
              <a:t>         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7179" y="2631881"/>
            <a:ext cx="9748299" cy="3593989"/>
          </a:xfrm>
        </p:spPr>
        <p:txBody>
          <a:bodyPr/>
          <a:lstStyle/>
          <a:p>
            <a:r>
              <a:rPr lang="es-ES" dirty="0" smtClean="0"/>
              <a:t>ES LA CIENCIA APLICADA  QUE TRATA DEL DISEÑO DE LUGARES DE TRABAJO , HERRAMIENTAS Y TAREAS QUE INCIDEN CON LAS CARACTERISTICAS  FISIOLOGICAS , ANATOMICAS , PSICOLOGICAS Y LAS CAPACIDADES DEL TRABAJADOR </a:t>
            </a:r>
            <a:endParaRPr lang="en-US" dirty="0"/>
          </a:p>
        </p:txBody>
      </p:sp>
      <p:pic>
        <p:nvPicPr>
          <p:cNvPr id="4" name="Imagen 3" descr="El Rincon &lt;strong&gt;De&lt;/strong&gt; Celestecielo: Normas &lt;strong&gt;de&lt;/strong&gt; Seguridad para Costureras 2ª par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48" y="3694374"/>
            <a:ext cx="4876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2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PREVENCION DE LA ERGONOMIA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576" y="2647406"/>
            <a:ext cx="10517777" cy="4060780"/>
          </a:xfrm>
        </p:spPr>
        <p:txBody>
          <a:bodyPr/>
          <a:lstStyle/>
          <a:p>
            <a:r>
              <a:rPr lang="es-ES" dirty="0" smtClean="0"/>
              <a:t>ORGANIZAR LOS DATOS ANTROPOMETRICOS PARA UTILIZARLO PARA DISEÑAR LOS EQUIPOS DE TRABAJO , HERRAMIENTAS , EQUIPO DE SEGURIDAD Y PROTECCION PERSONAL </a:t>
            </a:r>
          </a:p>
          <a:p>
            <a:r>
              <a:rPr lang="es-ES" dirty="0" smtClean="0"/>
              <a:t>CONSIDERAR LAS DIFERENCIAS ENTRE LAS CARACTERISTICAS , CAPACIDADES  Y LIMITES FISICOS DEL CUERPO HUMANO</a:t>
            </a:r>
          </a:p>
          <a:p>
            <a:r>
              <a:rPr lang="es-ES" dirty="0" smtClean="0"/>
              <a:t>ERGONOMIA –LUGAR DE TRABAJO –DISEÑO DE PUESTO DE TRABAJO</a:t>
            </a:r>
            <a:endParaRPr lang="en-US" dirty="0"/>
          </a:p>
        </p:txBody>
      </p:sp>
      <p:pic>
        <p:nvPicPr>
          <p:cNvPr id="4" name="Imagen 3" descr="EL RETO | Conceptos básicos | Flipped FOL: &lt;strong&gt;Prevención&lt;/strong&gt; &lt;strong&gt;de&lt;/strong&gt; riesg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0" y="4443820"/>
            <a:ext cx="2987041" cy="203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0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LA BIOMECANICA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539890"/>
            <a:ext cx="8825659" cy="3416300"/>
          </a:xfrm>
        </p:spPr>
        <p:txBody>
          <a:bodyPr/>
          <a:lstStyle/>
          <a:p>
            <a:r>
              <a:rPr lang="es-ES" dirty="0" smtClean="0"/>
              <a:t>ES EL AREA DE LA ERGONOMIA QUE SE DEDICA AL ESTUDIO DEL CUERPO HUMANO DESDE EL PUNTO DE VISTA DE LA MECANICA CLASICA O NEWTONIANA Y LA BIOLOGIA , PERO TAMBIEN SE BASA EN EL CONJUNTO DE CONOCIMIENTOS DE LA MEDICINA DEL TRABAJO , LA FISIOLOGIA , ANTROPOMETRIA Y LA ANTROPOLOGIA .</a:t>
            </a:r>
            <a:endParaRPr lang="en-US" dirty="0"/>
          </a:p>
        </p:txBody>
      </p:sp>
      <p:pic>
        <p:nvPicPr>
          <p:cNvPr id="4" name="Imagen 3" descr="Ciencias Naturales: marzo 20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4" y="3700006"/>
            <a:ext cx="2706189" cy="26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ERGONOMIA AMBIENTAL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AREAS DE LA ERGONOMIA QUE SE ENCARGA DEL ESTUDIO DE LAS CONDICIONES FISICAS QUE RODEAN AL SER HUMANO Y QUE INFLUYEN EN SU DESEMPEÑO AL REALIZAR DIVERSAS ACTIVIDADES , TALES COMO EL AMBIENTE TERMICO, NIVEL DE RUIDO, NIVEL DE ILUMINACION Y VIBRACIONES</a:t>
            </a:r>
            <a:endParaRPr lang="en-US" dirty="0"/>
          </a:p>
        </p:txBody>
      </p:sp>
      <p:pic>
        <p:nvPicPr>
          <p:cNvPr id="4" name="Imagen 3" descr="Aumentar la productividad &lt;strong&gt;de&lt;/strong&gt; nuestros trabajadores es fácil… - E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3770811"/>
            <a:ext cx="3265714" cy="2406152"/>
          </a:xfrm>
          <a:prstGeom prst="rect">
            <a:avLst/>
          </a:prstGeom>
        </p:spPr>
      </p:pic>
      <p:pic>
        <p:nvPicPr>
          <p:cNvPr id="5" name="Imagen 4" descr="IMPORTANTE: Los Mejores Consejos para Cuidar a tu Perro durante l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0" y="3884023"/>
            <a:ext cx="2804160" cy="1933303"/>
          </a:xfrm>
          <a:prstGeom prst="rect">
            <a:avLst/>
          </a:prstGeom>
        </p:spPr>
      </p:pic>
      <p:pic>
        <p:nvPicPr>
          <p:cNvPr id="6" name="Imagen 5" descr="Corrige el brillo y contraste de tus fotos &lt;strong&gt;con&lt;/strong&gt; Urban Lightscape – L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2" y="4249783"/>
            <a:ext cx="2034310" cy="13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3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ERGONOMIA COGNITIVA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AREA QUE TRATA CON TAREAS TALES COMO EL PROCESO DE RECEPCION DE SEÑALE E INFORMACION , LA HABILIDAD PARA PROCESARLA  Y ACTUAR EN BASAE A LA INFORMACION OBTENIDA , CONOCIMIENTOS, EXPERIENCIA  PREVIA.</a:t>
            </a:r>
            <a:endParaRPr lang="en-US" dirty="0"/>
          </a:p>
        </p:txBody>
      </p:sp>
      <p:pic>
        <p:nvPicPr>
          <p:cNvPr id="4" name="Imagen 3" descr="MuNDo AsPeRGeR: &lt;strong&gt;Trastornos&lt;/strong&gt; &lt;strong&gt;de&lt;/strong&gt; la conducta alimentaria &lt;strong&gt;en&lt;/strong&gt; la &lt;strong&gt;persona&lt;/strong&gt; &lt;strong&gt;con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0" y="230188"/>
            <a:ext cx="2628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1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ERGONOMIA DE DISEÑO Y EVALUACION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PARTICIPA DURANTE EL DISDEÑO Y EVALUACION DE EQUIPOS ,SITEMAS ,ESPACIOS DE TRABAJO SU APORTACION UTILIZA COMO BASE  CONCEPTOS Y DATOS OBTENIDOS EN MEDICIONES ANTROPOMETRICA , EVALUACIONES BIOMECANICA , CARACTERISTICAS SOCIOLOGICAS Y COSTUMBRE DE  LA POBLACION A LA QUE ESTA DIRIGIDA EL DISEÑO </a:t>
            </a:r>
            <a:endParaRPr lang="en-US" dirty="0"/>
          </a:p>
        </p:txBody>
      </p:sp>
      <p:pic>
        <p:nvPicPr>
          <p:cNvPr id="4" name="Imagen 3" descr="AOC U2790PQU, el nuevo monitor 4K &lt;strong&gt;ergonómico&lt;/strong&gt; y elegante para profesional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9" y="4209288"/>
            <a:ext cx="2108835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FACTORES DE RIESGOS DEL TRABAJO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CIERTOS CASOS DE TRASTORNO DEL AMBIENTE DE TRABAJO SE HAN ASOCIADO CON LESIONES , ESTAS CARACTERISTICAS SE LE LLAMA FACTORES DE RIESGOS DEL TRABAJO </a:t>
            </a:r>
            <a:endParaRPr lang="en-US" dirty="0"/>
          </a:p>
        </p:txBody>
      </p:sp>
      <p:pic>
        <p:nvPicPr>
          <p:cNvPr id="4" name="Imagen 3" descr="Tacograferos: &lt;strong&gt;Riesgos&lt;/strong&gt; Laborales asociados al Transpor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749" y="3344091"/>
            <a:ext cx="23948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INTERELACION PRIMARIA ENTRE EL TRABAJADOR Y EL AMBIENTE LABORAL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POSTURA</a:t>
            </a:r>
          </a:p>
          <a:p>
            <a:r>
              <a:rPr lang="es-ES" dirty="0" smtClean="0"/>
              <a:t>FUERZA</a:t>
            </a:r>
          </a:p>
          <a:p>
            <a:r>
              <a:rPr lang="es-ES" dirty="0" smtClean="0"/>
              <a:t>REPETICIONES</a:t>
            </a:r>
          </a:p>
          <a:p>
            <a:r>
              <a:rPr lang="es-ES" dirty="0" smtClean="0"/>
              <a:t>VELOCIDAD Y ACELERACION</a:t>
            </a:r>
          </a:p>
          <a:p>
            <a:r>
              <a:rPr lang="es-ES" dirty="0" smtClean="0"/>
              <a:t>TIEMPO DE RECUPERACION </a:t>
            </a:r>
          </a:p>
          <a:p>
            <a:r>
              <a:rPr lang="es-ES" dirty="0" smtClean="0"/>
              <a:t>CARGA DINAMICA </a:t>
            </a:r>
            <a:endParaRPr lang="en-US" dirty="0"/>
          </a:p>
        </p:txBody>
      </p:sp>
      <p:pic>
        <p:nvPicPr>
          <p:cNvPr id="4" name="Imagen 3" descr="Oficina Publica Saludable : El &lt;strong&gt;ambiente&lt;/strong&gt; &lt;strong&gt;laboral&lt;/strong&gt;, eso que siempre está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29669"/>
            <a:ext cx="5905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3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RELACION POR SEGMENTOS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CARACTERISTICA AMBIENTAL </a:t>
            </a:r>
          </a:p>
          <a:p>
            <a:pPr marL="0" indent="0">
              <a:buNone/>
            </a:pPr>
            <a:r>
              <a:rPr lang="es-ES" dirty="0" smtClean="0"/>
              <a:t>-INTERELACION PRIMARIA ENTRE EL TRABAJADOR Y EL AMBIENTE LABORAL</a:t>
            </a:r>
          </a:p>
          <a:p>
            <a:pPr marL="0" indent="0">
              <a:buNone/>
            </a:pPr>
            <a:r>
              <a:rPr lang="es-ES" dirty="0" smtClean="0"/>
              <a:t>-ESTRESS LABORAL</a:t>
            </a:r>
          </a:p>
          <a:p>
            <a:pPr marL="0" indent="0">
              <a:buNone/>
            </a:pPr>
            <a:r>
              <a:rPr lang="es-ES" dirty="0" smtClean="0"/>
              <a:t> -RELACION </a:t>
            </a:r>
            <a:r>
              <a:rPr lang="es-ES" dirty="0" smtClean="0"/>
              <a:t>HACIA EL CUERPO </a:t>
            </a:r>
          </a:p>
          <a:p>
            <a:pPr marL="0" indent="0">
              <a:buNone/>
            </a:pPr>
            <a:r>
              <a:rPr lang="es-ES" dirty="0" smtClean="0"/>
              <a:t> -ILUMINACION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-RUIDO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-PUESTO </a:t>
            </a:r>
            <a:r>
              <a:rPr lang="es-ES" dirty="0" smtClean="0"/>
              <a:t>DE TRABAJO</a:t>
            </a:r>
            <a:endParaRPr lang="en-US" dirty="0" smtClean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 descr="Fotos gratis : asfalto, naranja, polvo, rehabilitación, timón, &lt;strong&gt;ruido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63" y="3565615"/>
            <a:ext cx="2152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2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PUESTO DE TRABAJO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7869" y="3065417"/>
            <a:ext cx="10515600" cy="3233466"/>
          </a:xfrm>
        </p:spPr>
        <p:txBody>
          <a:bodyPr/>
          <a:lstStyle/>
          <a:p>
            <a:r>
              <a:rPr lang="es-ES" dirty="0" smtClean="0"/>
              <a:t>ES IMPORTANTE QUE EL PUESTO DE TRABAJO ESTE BIEN DISEÑADO PARA EVITAR ENFERMEDADES RELACIONADAS CON LAS LABORES DE TRABAJO Y ASEGURAR  QUE EL TRABAJO SEA PRODUCTIVO Y QUE LAS TAREAS SE LLEVEN A CABO COMODAMENTE SIN PROBLEMA Y CON EFICIENCIA </a:t>
            </a:r>
          </a:p>
          <a:p>
            <a:r>
              <a:rPr lang="es-ES" dirty="0" smtClean="0"/>
              <a:t>SI EL PUESTO DE TRABAJO ESTA DISEÑADO ADECUADAMENTE , EL TRABAJADOR PODRA MANTENER UNA POSTURA ADECUADA ,COMODA Y HAY MAYOR RENDIMIENTO.</a:t>
            </a:r>
            <a:endParaRPr lang="en-US" dirty="0"/>
          </a:p>
        </p:txBody>
      </p:sp>
      <p:pic>
        <p:nvPicPr>
          <p:cNvPr id="4" name="Imagen 3" descr="La postura correcta al &lt;strong&gt;trabajar&lt;/strong&gt; sentado frente a la PC | Mentes Liberad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61" y="5064981"/>
            <a:ext cx="2699423" cy="1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PRINCIPALLES CAUSAS DE LOS PROBLEMAS  DEL,PUESTO DE  TRABAJO  SON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                                    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MAL DISEÑO DEL, PUESTO DE TRABAJO</a:t>
            </a:r>
          </a:p>
          <a:p>
            <a:r>
              <a:rPr lang="es-ES" dirty="0" smtClean="0"/>
              <a:t>PERMANECER MUCHO TIEMPO DE PIE </a:t>
            </a:r>
          </a:p>
          <a:p>
            <a:r>
              <a:rPr lang="es-ES" dirty="0" smtClean="0"/>
              <a:t>TENER QUE ALARGAR MUCHO LAS MANOS , BRAZOS PARA ALCANZAR LOS OBJETOS </a:t>
            </a:r>
          </a:p>
          <a:p>
            <a:r>
              <a:rPr lang="es-ES" dirty="0" smtClean="0"/>
              <a:t>ILUMINACION INSUFICIENTE QUE OBLICA AL TRABAJADOR ACERCARSE DEMACIADO A LAS PIEZAS </a:t>
            </a:r>
            <a:endParaRPr lang="en-US" dirty="0"/>
          </a:p>
        </p:txBody>
      </p:sp>
      <p:pic>
        <p:nvPicPr>
          <p:cNvPr id="4" name="Imagen 3" descr="Myhaus Blog: tecnología y estilo &lt;strong&gt;de&lt;/strong&gt; vida: &lt;strong&gt;Diseño&lt;/strong&gt; &lt;strong&gt;de&lt;/strong&gt; silla ergonómic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2" y="4746171"/>
            <a:ext cx="4255588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  LA ERGONOMIA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BUSCA LA OPTIMIZACION DE  LOS TRES ELEMENTOS DEL SISTEMA ( HOMBRE –MAQUINA-AMBIENTE) POR LO CUAL ELABORA METODOS DE ESTUDIOS DE INDIVIDUO  Y DE LA TECNICAS Y ORGANIZACION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 descr="Fotos gratis : petróleo, aparejo, perforar, ingeniero, equip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9" y="3176995"/>
            <a:ext cx="4838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ESTRATEGIA PARA MEJORAR EL PUESTO </a:t>
            </a:r>
            <a:r>
              <a:rPr lang="es-ES" dirty="0"/>
              <a:t>D</a:t>
            </a:r>
            <a:r>
              <a:rPr lang="es-ES" dirty="0" smtClean="0"/>
              <a:t>E TRABAJO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ENTRAR EN CONTACTO CON LOS TRABAJADORES</a:t>
            </a:r>
          </a:p>
          <a:p>
            <a:r>
              <a:rPr lang="es-ES" dirty="0" smtClean="0"/>
              <a:t>PEDIR INFORMACION PARA IDENTIFICAR LOS GRAVES PROBLEMAS </a:t>
            </a:r>
          </a:p>
          <a:p>
            <a:r>
              <a:rPr lang="es-ES" dirty="0" smtClean="0"/>
              <a:t>EVALUAR LA ZONA DONDE SE SOSPECHE UN PROBLEMA </a:t>
            </a:r>
          </a:p>
          <a:p>
            <a:r>
              <a:rPr lang="es-ES" dirty="0" smtClean="0"/>
              <a:t>RECOGER RECOMENDACIONES </a:t>
            </a:r>
          </a:p>
          <a:p>
            <a:r>
              <a:rPr lang="es-ES" dirty="0" smtClean="0"/>
              <a:t>INTRUDUCIR LOS CAMBIOS NECESARIOS </a:t>
            </a:r>
          </a:p>
          <a:p>
            <a:r>
              <a:rPr lang="es-ES" dirty="0" smtClean="0"/>
              <a:t>COMUNICACIÓN CON LOS TRABAJADORES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 descr="CLASIFICACIÓN GRADO 10 SUPERVISOR &lt;strong&gt;DE&lt;/strong&gt; SERVICIOS ESPECIALES. SERIE 2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81" y="4354285"/>
            <a:ext cx="3523913" cy="18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1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DESORDENES POR TRAUMAS ACUMULATIVOS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SINDROME  DEL  TUNEL CARPIANO</a:t>
            </a:r>
          </a:p>
          <a:p>
            <a:r>
              <a:rPr lang="es-ES" dirty="0" smtClean="0"/>
              <a:t>EPICONDILITIS </a:t>
            </a:r>
          </a:p>
          <a:p>
            <a:r>
              <a:rPr lang="es-ES" dirty="0" smtClean="0"/>
              <a:t>TENDINITIS</a:t>
            </a:r>
          </a:p>
          <a:p>
            <a:r>
              <a:rPr lang="es-ES" dirty="0" smtClean="0"/>
              <a:t>TENOSINOVITIS</a:t>
            </a:r>
          </a:p>
          <a:p>
            <a:r>
              <a:rPr lang="es-ES" dirty="0" smtClean="0"/>
              <a:t>SINDROME DEL DEDO DE GATILLO</a:t>
            </a:r>
          </a:p>
          <a:p>
            <a:r>
              <a:rPr lang="es-ES" dirty="0" smtClean="0"/>
              <a:t>ENFERMEDAD DE QUERVIAN </a:t>
            </a:r>
          </a:p>
          <a:p>
            <a:r>
              <a:rPr lang="es-ES" dirty="0" smtClean="0"/>
              <a:t>FENOMENO DE RAYNAUD </a:t>
            </a:r>
          </a:p>
          <a:p>
            <a:r>
              <a:rPr lang="es-ES" dirty="0" smtClean="0"/>
              <a:t>LESION DE CUELLO</a:t>
            </a:r>
          </a:p>
          <a:p>
            <a:r>
              <a:rPr lang="es-ES" dirty="0" smtClean="0"/>
              <a:t>LESION DE ESPALDA</a:t>
            </a:r>
            <a:endParaRPr lang="en-US" dirty="0"/>
          </a:p>
        </p:txBody>
      </p:sp>
      <p:pic>
        <p:nvPicPr>
          <p:cNvPr id="4" name="Imagen 3" descr="La (mala) postura con el móvi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4" y="4547371"/>
            <a:ext cx="3543674" cy="2332491"/>
          </a:xfrm>
          <a:prstGeom prst="rect">
            <a:avLst/>
          </a:prstGeom>
        </p:spPr>
      </p:pic>
      <p:pic>
        <p:nvPicPr>
          <p:cNvPr id="5" name="Imagen 4" descr="AFICHES HIGIENE POSTURAL ~ CORRE SALTA Y CUID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2" y="1436914"/>
            <a:ext cx="5194800" cy="28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4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SINDROME  DEL TUNEL CARPIANO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CONDICION CAUSADA POR LA INFLAMACION E HINCHAZON DE LOS TENDONES ,NERVIOS Y HUESO CARPAL EN CUAL,PRESIONA EL NERVIO MEDIANO. :ACTIVIDAD TIPICA , CARNICERIA , LAVADO A MANO , MANUALIDADES, DIGITACION , TEXTIL . ELEXTRICISTA</a:t>
            </a:r>
            <a:endParaRPr lang="en-US" dirty="0"/>
          </a:p>
        </p:txBody>
      </p:sp>
      <p:pic>
        <p:nvPicPr>
          <p:cNvPr id="4" name="Imagen 3" descr="Fotos gratis : comida, &lt;strong&gt;Carnicero&lt;/strong&gt; 3973x2847 - - 93425 - Imagenes grati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51" y="3662860"/>
            <a:ext cx="4665618" cy="2784929"/>
          </a:xfrm>
          <a:prstGeom prst="rect">
            <a:avLst/>
          </a:prstGeom>
        </p:spPr>
      </p:pic>
      <p:pic>
        <p:nvPicPr>
          <p:cNvPr id="5" name="Imagen 4" descr="&lt;strong&gt;tunel&lt;/strong&gt;_&lt;strong&gt;carpiano&lt;/strong&gt; - Gran Paus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4262664"/>
            <a:ext cx="3927565" cy="136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7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                               EPICONDILITIS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 smtClean="0"/>
              <a:t>INFLAMACION DE LOS MUSCULOS LOCALIZADOS CERCA DEL CODO</a:t>
            </a:r>
          </a:p>
          <a:p>
            <a:r>
              <a:rPr lang="es-DO" dirty="0" smtClean="0"/>
              <a:t>ACTIVIDAD TIPICA : ATORNILLAR ,ENSAMBLAR PIEZAS , MARTILLAR , TOCAR INSTRUMENTOS MUSICALES .JUGAR PELOTAS , LANZAR BOLOS</a:t>
            </a:r>
            <a:endParaRPr lang="en-US" dirty="0"/>
          </a:p>
        </p:txBody>
      </p:sp>
      <p:pic>
        <p:nvPicPr>
          <p:cNvPr id="4" name="Imagen 3" descr="&lt;strong&gt;Epicondilitis&lt;/strong&gt; (tendinopatía lateral &lt;strong&gt;de&lt;/strong&gt; codo): estrategias &lt;strong&gt;de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78" y="3910149"/>
            <a:ext cx="2531123" cy="18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5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                                 TENDINITIS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INFLEMACION O HICHAZON DE LOS TENDONES QUE UNEN EL MUSCULO CON EL  HUESO .</a:t>
            </a:r>
          </a:p>
          <a:p>
            <a:r>
              <a:rPr lang="es-ES" dirty="0" smtClean="0"/>
              <a:t>ACTIVIDAD TIPICA: ELECTRICISTA. USO DE ALICATE, TRABAJO DE ENSAMBLAJE , ALAMBRADO, </a:t>
            </a:r>
            <a:endParaRPr lang="en-US" dirty="0"/>
          </a:p>
        </p:txBody>
      </p:sp>
      <p:pic>
        <p:nvPicPr>
          <p:cNvPr id="4" name="Imagen 3" descr="El ganglión en la muñeca, común en pianistas e instrumentistas &lt;strong&gt;de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3585361"/>
            <a:ext cx="3385457" cy="22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   TENOSINOVITIS </a:t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INFLAMACION O HINCHAZON DE LOS TENDONES O EL TENDON GENERALMENTE DE LA MUÑECA CAUSADA POR ESTIRAMIENTO REPETIDO , O TRAUMA.</a:t>
            </a:r>
            <a:endParaRPr lang="en-US" dirty="0"/>
          </a:p>
        </p:txBody>
      </p:sp>
      <p:pic>
        <p:nvPicPr>
          <p:cNvPr id="4" name="Imagen 3" descr="&lt;strong&gt;Tendinitis&lt;/strong&gt; o &lt;strong&gt;tenosinovitis&lt;/strong&gt; &lt;strong&gt;de&lt;/strong&gt; Quervain: &lt;strong&gt;tendinitis&lt;/strong&gt; del pulgar &lt;strong&gt;en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3" y="3823063"/>
            <a:ext cx="3902528" cy="15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4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    DEDO DE GATILLO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3696" y="2638696"/>
            <a:ext cx="10700658" cy="3277009"/>
          </a:xfrm>
        </p:spPr>
        <p:txBody>
          <a:bodyPr/>
          <a:lstStyle/>
          <a:p>
            <a:r>
              <a:rPr lang="es-ES" dirty="0" smtClean="0"/>
              <a:t>TAMBIEN LLAMADA  TENOSINOVITIS DEL DEDO , DONDE LOS TENDONES DEL DEDO SE HINCHAN O INFLAMAN POR TRAUMA REPETIDO DEL DEDO </a:t>
            </a:r>
          </a:p>
          <a:p>
            <a:r>
              <a:rPr lang="es-ES" dirty="0" smtClean="0"/>
              <a:t>ACTIVIDADES TIPICA , TALADREAR , SELLADO CON PEGAMENTOS, ZAPATERO,CARPINTERO</a:t>
            </a:r>
            <a:endParaRPr lang="en-US" dirty="0"/>
          </a:p>
        </p:txBody>
      </p:sp>
      <p:pic>
        <p:nvPicPr>
          <p:cNvPr id="4" name="Imagen 3" descr="&lt;strong&gt;Dedo&lt;/strong&gt; resorte o &lt;strong&gt;gatillo&lt;/strong&gt; &lt;strong&gt;en&lt;/strong&gt; músicos - Gran Pau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85" y="3675017"/>
            <a:ext cx="3758779" cy="20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12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12322"/>
          </a:xfrm>
        </p:spPr>
        <p:txBody>
          <a:bodyPr/>
          <a:lstStyle/>
          <a:p>
            <a:r>
              <a:rPr lang="es-ES" dirty="0" smtClean="0"/>
              <a:t>                    ENFERMEDAD DE QUERVIAN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25783"/>
            <a:ext cx="10587446" cy="4005943"/>
          </a:xfrm>
        </p:spPr>
        <p:txBody>
          <a:bodyPr/>
          <a:lstStyle/>
          <a:p>
            <a:r>
              <a:rPr lang="es-ES" dirty="0" smtClean="0"/>
              <a:t>CONDICION DONDE LOS TENDONES DEL DEDO SE HINCHAN O INFLAMAN  POR EL TRAUMA  REPETIDO DEL DEDO.</a:t>
            </a:r>
          </a:p>
          <a:p>
            <a:r>
              <a:rPr lang="es-ES" dirty="0" smtClean="0"/>
              <a:t>ACTVIDADES TIPICAS : PULIDO,ESMERILADO, LUSTRADO, PRESIONADO, TRABAJO CON SIERRA ,CORTE, CIRUJIA, CARNICERIA, EXPRIMIR FUERTE.</a:t>
            </a:r>
            <a:endParaRPr lang="en-US" dirty="0"/>
          </a:p>
        </p:txBody>
      </p:sp>
      <p:pic>
        <p:nvPicPr>
          <p:cNvPr id="4" name="Imagen 3" descr="OSSA CARPALIA ©: &lt;strong&gt;ENFERMEDAD&lt;/strong&gt; &lt;strong&gt;DE&lt;/strong&gt; &lt;strong&gt;DE&lt;/strong&gt; &lt;strong&gt;QUERVAIN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0113"/>
            <a:ext cx="3571089" cy="22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6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ENFERMEDAD DE RAYNAUD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CIRCULACION POBRE DE LOS VASOS SANGUINEOS DE LOS DEDOS DE LA MANO, ( DEDOS BLACOS , CAUSADO POR VIBRACION  CONSTANTE </a:t>
            </a:r>
          </a:p>
          <a:p>
            <a:r>
              <a:rPr lang="es-ES" dirty="0" smtClean="0"/>
              <a:t>ACTIVIDADES TIPICAS : PERFORADORAS, TALADROS, NEUMATICOS, </a:t>
            </a:r>
            <a:endParaRPr lang="en-US" dirty="0"/>
          </a:p>
        </p:txBody>
      </p:sp>
      <p:pic>
        <p:nvPicPr>
          <p:cNvPr id="4" name="Imagen 3" descr="LA NUEVA CARAVANA: SALUD SINDROME &lt;strong&gt;DE&lt;/strong&gt; &lt;strong&gt;RAYNAUD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90560" y="4032069"/>
            <a:ext cx="1608636" cy="12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14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SINDROME DE TENSION DEL CUELLO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UNA IRRITACION EN EL GRUPO DE LOS MUSCULOS DEL CUELLO .</a:t>
            </a:r>
          </a:p>
          <a:p>
            <a:r>
              <a:rPr lang="es-ES" dirty="0" smtClean="0"/>
              <a:t>ACTIVIDADES TIPICAS: TRABAJO CON EL CUELLO HACIA ARRIBA. DIGITADORES , COSTURERA , CHOFER </a:t>
            </a:r>
            <a:endParaRPr lang="en-US" dirty="0"/>
          </a:p>
        </p:txBody>
      </p:sp>
      <p:pic>
        <p:nvPicPr>
          <p:cNvPr id="4" name="Imagen 3" descr="Sintaxis &lt;strong&gt;de la&lt;/strong&gt; &lt;strong&gt;Imagen&lt;/strong&gt; UPB: Fundamentos Sintacticos: &lt;strong&gt;Tensión&lt;/strong&gt;. P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40" y="3585882"/>
            <a:ext cx="3370731" cy="2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es-ES" dirty="0" smtClean="0"/>
              <a:t>                    QUE BUSCA LA ERGONOMIA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600077"/>
            <a:ext cx="9650869" cy="341972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DISMINUCION DE  RIESGOS DE LESIONES </a:t>
            </a:r>
          </a:p>
          <a:p>
            <a:r>
              <a:rPr lang="es-ES" dirty="0" smtClean="0"/>
              <a:t>DISMINUCION DE LESIONES </a:t>
            </a:r>
          </a:p>
          <a:p>
            <a:r>
              <a:rPr lang="es-ES" dirty="0" smtClean="0"/>
              <a:t>DISMINUCION DE RIESGOS ERGONOMICOS </a:t>
            </a:r>
          </a:p>
          <a:p>
            <a:r>
              <a:rPr lang="es-ES" dirty="0" smtClean="0"/>
              <a:t>DISMINUCION DE ENFERMEDADES PROFESIONALES </a:t>
            </a:r>
          </a:p>
          <a:p>
            <a:r>
              <a:rPr lang="es-ES" dirty="0" smtClean="0"/>
              <a:t>DISMINUCION DE DIA DE TRABAJO  PERDIDOS </a:t>
            </a:r>
          </a:p>
          <a:p>
            <a:r>
              <a:rPr lang="es-ES" dirty="0" smtClean="0"/>
              <a:t>DISMINUCION DE AUSENTISMO LABORAL </a:t>
            </a:r>
            <a:endParaRPr lang="en-US" dirty="0"/>
          </a:p>
          <a:p>
            <a:r>
              <a:rPr lang="es-ES" dirty="0" smtClean="0"/>
              <a:t>AUMENTO DE LA EFICIENCIA </a:t>
            </a:r>
          </a:p>
          <a:p>
            <a:r>
              <a:rPr lang="es-ES" dirty="0" smtClean="0"/>
              <a:t>AUMENTO DE LA PRODUCTIVIDAD </a:t>
            </a:r>
          </a:p>
          <a:p>
            <a:r>
              <a:rPr lang="es-ES" dirty="0" smtClean="0"/>
              <a:t>AUMENTO DE UN BUEN CLIMA  ORGANIZACIONAL </a:t>
            </a:r>
            <a:endParaRPr lang="en-US" dirty="0"/>
          </a:p>
        </p:txBody>
      </p:sp>
      <p:pic>
        <p:nvPicPr>
          <p:cNvPr id="4" name="Imagen 3" descr="Infermeravirtual.com - Evitar peligros y prevenir &lt;strong&gt;riesgos&lt;/strong&gt;, Activid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79" y="3381788"/>
            <a:ext cx="1399032" cy="12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7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TASA DE MOVIMIENTOS REPETITIVOS RIESGOSOS  SEGÚN PARTE DEL CUERPO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HOMBRO                                                                              3.5 %</a:t>
            </a:r>
          </a:p>
          <a:p>
            <a:pPr marL="0" indent="0">
              <a:buNone/>
            </a:pPr>
            <a:r>
              <a:rPr lang="es-ES" dirty="0" smtClean="0"/>
              <a:t>BRAZO Y CODO                                                                   12%  %</a:t>
            </a:r>
          </a:p>
          <a:p>
            <a:pPr marL="0" indent="0">
              <a:buNone/>
            </a:pPr>
            <a:r>
              <a:rPr lang="es-ES" dirty="0" smtClean="0"/>
              <a:t>ANTEBRAZO  Y MUÑECA                                                       14   %</a:t>
            </a:r>
          </a:p>
          <a:p>
            <a:pPr marL="0" indent="0">
              <a:buNone/>
            </a:pPr>
            <a:r>
              <a:rPr lang="es-ES" dirty="0" smtClean="0"/>
              <a:t>DEDOS                                                                                   84.5 %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GRACIAS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DR FABIO REYES</a:t>
            </a:r>
            <a:endParaRPr lang="en-US" dirty="0"/>
          </a:p>
        </p:txBody>
      </p:sp>
      <p:pic>
        <p:nvPicPr>
          <p:cNvPr id="4" name="Imagen 3" descr="Abanico de culturas: marzo 20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97" y="2603500"/>
            <a:ext cx="41243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6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BENEFICIO DE LA ERGONOMIA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EVITAR RIESGOS ERGONOMICOS POR MALA POSTURA</a:t>
            </a:r>
          </a:p>
          <a:p>
            <a:r>
              <a:rPr lang="es-ES" dirty="0" smtClean="0"/>
              <a:t>EVITAR RIESGOS ERGONOMICOS  POR MANEJO DE CARGA</a:t>
            </a:r>
          </a:p>
          <a:p>
            <a:r>
              <a:rPr lang="es-ES" dirty="0" smtClean="0"/>
              <a:t>MAS DE UN 20 %  DE TODAS LAS  LESIONES INCAPACITANTES  EN LAS AREAS DE TRABAJO ESTAN RELACIONADAS CON EL MANEJO MANUAL DE CARGA </a:t>
            </a:r>
            <a:endParaRPr lang="en-US" dirty="0"/>
          </a:p>
        </p:txBody>
      </p:sp>
      <p:pic>
        <p:nvPicPr>
          <p:cNvPr id="4" name="Imagen 3" descr="Colaboración entre humanos y robots: Cobots | Industria 4.0. | It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62" y="4070440"/>
            <a:ext cx="2857500" cy="1695450"/>
          </a:xfrm>
          <a:prstGeom prst="rect">
            <a:avLst/>
          </a:prstGeom>
        </p:spPr>
      </p:pic>
      <p:pic>
        <p:nvPicPr>
          <p:cNvPr id="5" name="Imagen 4" descr="301 Moved Permanent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36" y="4070440"/>
            <a:ext cx="19621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AMBITOS DE LA ERGONOMIA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ERGONOMIA SE CENTRA EN LOS AMBITOS DEL DISEÑO DE PRODUCTOS Y EL DISEÑO DE PUESTO DE TRABAJO</a:t>
            </a:r>
            <a:endParaRPr lang="en-US" dirty="0"/>
          </a:p>
          <a:p>
            <a:r>
              <a:rPr lang="es-ES" dirty="0" smtClean="0"/>
              <a:t>SU APLICACIÓN EN EL AMBITO LABORAL HA SIDO EL MAS FRECUENTE , AUNQUE  ESTA MUY PRESENTE EN EL DISEÑO DE PRODUCTOS Y EN AMBITOS RELACIONADOS  CON  LA ACTIVIDAD DEL HOGAR Y ADAPTACION DE PRODUCTOS Y ENTORNOS PARA PERSONA  CON LIMITACIONES FUNCIONALES .</a:t>
            </a:r>
            <a:endParaRPr lang="en-US" dirty="0"/>
          </a:p>
        </p:txBody>
      </p:sp>
      <p:pic>
        <p:nvPicPr>
          <p:cNvPr id="4" name="Imagen 3" descr="el cuid-arte &lt;strong&gt;de&lt;/strong&gt; &lt;strong&gt;la&lt;/strong&gt; satu: Algunos &lt;strong&gt;ámbitos&lt;/strong&gt; donde se desempeña &lt;strong&gt;la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64" y="4543289"/>
            <a:ext cx="2857500" cy="2143125"/>
          </a:xfrm>
          <a:prstGeom prst="rect">
            <a:avLst/>
          </a:prstGeom>
        </p:spPr>
      </p:pic>
      <p:pic>
        <p:nvPicPr>
          <p:cNvPr id="6" name="Imagen 5" descr="Asiento ergonómico &lt;strong&gt;en&lt;/strong&gt; mesas &lt;strong&gt;de&lt;/strong&gt; trabajo industriales » &lt;strong&gt;Ergonomía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80" y="4543289"/>
            <a:ext cx="1846217" cy="21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4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ERGONOMIA DE PERODUCTOS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5992" y="2403566"/>
            <a:ext cx="8893493" cy="4667794"/>
          </a:xfrm>
        </p:spPr>
        <p:txBody>
          <a:bodyPr/>
          <a:lstStyle/>
          <a:p>
            <a:r>
              <a:rPr lang="es-ES" dirty="0" smtClean="0"/>
              <a:t>EL OBJETIVO DE ESTE AMBITO SON LAS CONSIDERACIONES DE  LOS CONSUMIDORES Y USUARIOS  Y LAS CARACTERISTICAS DEL CONTEXTO EN LA CUAL EL PRODUCTO ES USADO</a:t>
            </a:r>
          </a:p>
          <a:p>
            <a:r>
              <a:rPr lang="es-ES" dirty="0" smtClean="0"/>
              <a:t>EL ESTUDIO DE LOS FACTORES  ERGONOMICOS EN LOS PRODUCTOS BUSCA ADAPTAR PRODUCTOS Y ELEMENTOS DE USO COTIDIANO O ESPECIFICOS DE MANERA QUE SE ADAPTEN A LAS CARACTERISTICA  DE LAS PERSONAS QUE LO VAN A USAR .</a:t>
            </a:r>
            <a:endParaRPr lang="en-US" dirty="0"/>
          </a:p>
        </p:txBody>
      </p:sp>
      <p:pic>
        <p:nvPicPr>
          <p:cNvPr id="4" name="Imagen 3" descr="Módulo de FOL: Prevención de Riesgos Laborales: ERGONOMÍ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38" y="4607379"/>
            <a:ext cx="4286897" cy="22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ERGONOMICOS DE PUESTOS  DE </a:t>
            </a:r>
            <a:br>
              <a:rPr lang="es-ES" dirty="0" smtClean="0"/>
            </a:br>
            <a:r>
              <a:rPr lang="es-ES" dirty="0"/>
              <a:t> </a:t>
            </a:r>
            <a:r>
              <a:rPr lang="es-ES" dirty="0" smtClean="0"/>
              <a:t>                                 TRABAJO                   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057" y="2391683"/>
            <a:ext cx="10515600" cy="4351338"/>
          </a:xfrm>
        </p:spPr>
        <p:txBody>
          <a:bodyPr/>
          <a:lstStyle/>
          <a:p>
            <a:r>
              <a:rPr lang="es-ES" dirty="0" smtClean="0"/>
              <a:t>LOS ESPOSOS GILBERTH  INTRODUJERON EL DISEÑO MANUAL A TRAVES DEL ESTUDIO DE MOVIMIENTOS EN LO QUE SE CONOCE COMO TRESBLIGS Y LOS 21 PRINCIPIOS DE LA ERGONOMIA DE MOVIMIENTO</a:t>
            </a:r>
          </a:p>
          <a:p>
            <a:r>
              <a:rPr lang="es-ES" dirty="0" smtClean="0"/>
              <a:t>LOS PRINCIPIO SE CLASIFICAN EN TRES GRUPOS BASICOS </a:t>
            </a:r>
          </a:p>
          <a:p>
            <a:r>
              <a:rPr lang="es-ES" dirty="0" smtClean="0"/>
              <a:t>USO DEL CUERPO HUMANO</a:t>
            </a:r>
          </a:p>
          <a:p>
            <a:r>
              <a:rPr lang="es-ES" dirty="0" smtClean="0"/>
              <a:t>ARREGLO Y CONDICIONES DEL TIPO DE TRABAJO </a:t>
            </a:r>
          </a:p>
          <a:p>
            <a:r>
              <a:rPr lang="es-ES" dirty="0" smtClean="0"/>
              <a:t>DISDEÑO ,HERRAMIENTAS Y EQUIPO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 descr="Oficina Publica Saludable : &lt;strong&gt;Ergonomía&lt;/strong&gt; &lt;strong&gt;y&lt;/strong&gt; la Oficina Publica Saludab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5" y="4963886"/>
            <a:ext cx="2876917" cy="14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8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LA PALABRA ERGONOMIA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DERIVA DE LA PALABRA GRIEGA (ERGO) QUE SIGNIFICA TRABAJO , NORMAS Y LEYES  POR LO QUE LITERALMENTE SiGNIFICA LEYES DEL TRABAJO Y PODEMOS DECIR QUE ES </a:t>
            </a:r>
            <a:r>
              <a:rPr lang="es-ES" dirty="0"/>
              <a:t> </a:t>
            </a:r>
            <a:r>
              <a:rPr lang="es-ES" dirty="0" smtClean="0"/>
              <a:t>UNA   ACTIVIDAD DE CARÁCTER MULTIDISCIPLINARIA QUE SE ENCARGA DEL ESTUDIO DE LA CONDUCTA Y LAS ACTIVIDADES DE LAS PERSONAS CON LA FINALIDAD DE ADECUAR LOS PRODUCTOS Y SISTEMAS , PUESTO DE TRABAJO Y ENTORNO A LAS CARACTERISTICAS , LIMITACIONES Y NECESIDADES DE SU  USUARIOS  , BUSCANDO OPTIMIZAR SU EFICACIA ,SEGURIDAD Y CONFORT </a:t>
            </a:r>
            <a:endParaRPr lang="en-US" dirty="0"/>
          </a:p>
        </p:txBody>
      </p:sp>
      <p:pic>
        <p:nvPicPr>
          <p:cNvPr id="4" name="Imagen 3" descr="Porque #MisDerechosTambiénImportan: accesibilidad en la #bibliotec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41" y="5040695"/>
            <a:ext cx="855878" cy="852221"/>
          </a:xfrm>
          <a:prstGeom prst="rect">
            <a:avLst/>
          </a:prstGeom>
        </p:spPr>
      </p:pic>
      <p:pic>
        <p:nvPicPr>
          <p:cNvPr id="5" name="Imagen 4" descr="Reglas de etiqueta frente a una &lt;strong&gt;persona&lt;/strong&gt; &lt;strong&gt;con&lt;/strong&gt;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3" y="5312228"/>
            <a:ext cx="2366374" cy="11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CLASIFICACION DE LA ERGONOMIA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ANTROPOMETRICA</a:t>
            </a:r>
          </a:p>
          <a:p>
            <a:r>
              <a:rPr lang="es-ES" dirty="0" smtClean="0"/>
              <a:t>BIOMECANICA Y FISIOLOGICA</a:t>
            </a:r>
          </a:p>
          <a:p>
            <a:r>
              <a:rPr lang="es-ES" dirty="0" smtClean="0"/>
              <a:t>ERGONOMIA AMBIENTAL </a:t>
            </a:r>
          </a:p>
          <a:p>
            <a:r>
              <a:rPr lang="es-ES" dirty="0" smtClean="0"/>
              <a:t>ERGONOMIA COGNITIVA </a:t>
            </a:r>
          </a:p>
          <a:p>
            <a:r>
              <a:rPr lang="es-ES" dirty="0" smtClean="0"/>
              <a:t>ERGONOMIA DE DISEÑO Y EVALUACION </a:t>
            </a:r>
          </a:p>
          <a:p>
            <a:r>
              <a:rPr lang="es-ES" dirty="0" smtClean="0"/>
              <a:t>ERGONOMIA DE NECESIDADES ESPECIFICAS </a:t>
            </a:r>
          </a:p>
          <a:p>
            <a:r>
              <a:rPr lang="es-ES" dirty="0" smtClean="0"/>
              <a:t>ERGONOMIA PREVENTIVA </a:t>
            </a:r>
            <a:endParaRPr lang="en-US" dirty="0"/>
          </a:p>
        </p:txBody>
      </p:sp>
      <p:pic>
        <p:nvPicPr>
          <p:cNvPr id="4" name="Imagen 3" descr="Antropometría - Wikipedia, la enciclopedia lib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63" y="2886597"/>
            <a:ext cx="43529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6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621</TotalTime>
  <Words>1261</Words>
  <Application>Microsoft Office PowerPoint</Application>
  <PresentationFormat>Panorámica</PresentationFormat>
  <Paragraphs>123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Sala de reuniones Ion</vt:lpstr>
      <vt:lpstr>LA ERGONOMIA EN MEDICINA                DEL TRABAJO             </vt:lpstr>
      <vt:lpstr>                                 LA ERGONOMIA</vt:lpstr>
      <vt:lpstr>                     QUE BUSCA LA ERGONOMIA </vt:lpstr>
      <vt:lpstr>              BENEFICIO DE LA ERGONOMIA </vt:lpstr>
      <vt:lpstr>          AMBITOS DE LA ERGONOMIA</vt:lpstr>
      <vt:lpstr>             ERGONOMIA DE PERODUCTOS </vt:lpstr>
      <vt:lpstr>DISEÑO ERGONOMICOS DE PUESTOS  DE                                    TRABAJO                     </vt:lpstr>
      <vt:lpstr>                  LA PALABRA ERGONOMIA</vt:lpstr>
      <vt:lpstr>           CLASIFICACION DE LA ERGONOMIA  </vt:lpstr>
      <vt:lpstr> PREVENCION DE LA ERGONOMIA</vt:lpstr>
      <vt:lpstr>                         LA BIOMECANICA </vt:lpstr>
      <vt:lpstr>                 ERGONOMIA AMBIENTAL </vt:lpstr>
      <vt:lpstr>               ERGONOMIA COGNITIVA </vt:lpstr>
      <vt:lpstr>ERGONOMIA DE DISEÑO Y EVALUACION</vt:lpstr>
      <vt:lpstr> FACTORES DE RIESGOS DEL TRABAJO</vt:lpstr>
      <vt:lpstr>  INTERELACION PRIMARIA ENTRE EL TRABAJADOR Y EL AMBIENTE LABORAL</vt:lpstr>
      <vt:lpstr> RELACION POR SEGMENTOS </vt:lpstr>
      <vt:lpstr>                    PUESTO DE TRABAJO</vt:lpstr>
      <vt:lpstr>PRINCIPALLES CAUSAS DE LOS PROBLEMAS  DEL,PUESTO DE  TRABAJO  SON                                                        </vt:lpstr>
      <vt:lpstr> ESTRATEGIA PARA MEJORAR EL PUESTO DE TRABAJO </vt:lpstr>
      <vt:lpstr>DESORDENES POR TRAUMAS ACUMULATIVOS  </vt:lpstr>
      <vt:lpstr> SINDROME  DEL TUNEL CARPIANO</vt:lpstr>
      <vt:lpstr>                               EPICONDILITIS </vt:lpstr>
      <vt:lpstr>                                  TENDINITIS</vt:lpstr>
      <vt:lpstr>                               TENOSINOVITIS  </vt:lpstr>
      <vt:lpstr>                            DEDO DE GATILLO</vt:lpstr>
      <vt:lpstr>                    ENFERMEDAD DE QUERVIAN</vt:lpstr>
      <vt:lpstr>                   ENFERMEDAD DE RAYNAUD </vt:lpstr>
      <vt:lpstr>     SINDROME DE TENSION DEL CUELLO</vt:lpstr>
      <vt:lpstr>TASA DE MOVIMIENTOS REPETITIVOS RIESGOSOS  SEGÚN PARTE DEL CUERPO</vt:lpstr>
      <vt:lpstr>                       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ERGONOMIA</dc:title>
  <dc:creator>doctor favio</dc:creator>
  <cp:lastModifiedBy>doctor favio</cp:lastModifiedBy>
  <cp:revision>67</cp:revision>
  <dcterms:created xsi:type="dcterms:W3CDTF">2022-11-12T22:20:37Z</dcterms:created>
  <dcterms:modified xsi:type="dcterms:W3CDTF">2024-10-14T21:24:15Z</dcterms:modified>
</cp:coreProperties>
</file>